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972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48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9577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25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213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8628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893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51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85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76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447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70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125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880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00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655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3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AD2168EC-B1CF-428C-8788-5586A641C33B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9505CBCB-0F02-4403-8080-9DC8836F64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541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YouELect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Elect smart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03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little Sneak  Peek to our code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3" y="1680632"/>
            <a:ext cx="9530079" cy="5065608"/>
          </a:xfrm>
        </p:spPr>
      </p:pic>
    </p:spTree>
    <p:extLst>
      <p:ext uri="{BB962C8B-B14F-4D97-AF65-F5344CB8AC3E}">
        <p14:creationId xmlns:p14="http://schemas.microsoft.com/office/powerpoint/2010/main" val="17426095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080"/>
            <a:ext cx="12192000" cy="678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883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15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7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       Our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     </a:t>
            </a:r>
            <a:r>
              <a:rPr lang="en-US" sz="2400" dirty="0" smtClean="0"/>
              <a:t>Rishabh Joshi        Akash Tripathi           Nitesh Jhawar</a:t>
            </a:r>
            <a:r>
              <a:rPr lang="en-US" dirty="0" smtClean="0"/>
              <a:t>         </a:t>
            </a:r>
            <a:r>
              <a:rPr lang="en-US" sz="1200" dirty="0" smtClean="0"/>
              <a:t>(Project Leader)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25001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   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8652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Objective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760" y="2739303"/>
            <a:ext cx="4152716" cy="2891952"/>
          </a:xfrm>
        </p:spPr>
      </p:pic>
      <p:sp>
        <p:nvSpPr>
          <p:cNvPr id="6" name="TextBox 5"/>
          <p:cNvSpPr txBox="1"/>
          <p:nvPr/>
        </p:nvSpPr>
        <p:spPr>
          <a:xfrm>
            <a:off x="525100" y="3418313"/>
            <a:ext cx="72065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motive is to design an application that makes election conduction and voting a lot easier then it used to be by utilizing the strength of internet.</a:t>
            </a:r>
          </a:p>
          <a:p>
            <a:endParaRPr lang="en-US" dirty="0"/>
          </a:p>
          <a:p>
            <a:r>
              <a:rPr lang="en-US" dirty="0" smtClean="0"/>
              <a:t>Also , we look forward to provide deep insights of any election that will be conducted on our platform, along with providing quick results within seconds.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626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11516" y="3074280"/>
            <a:ext cx="8304850" cy="2765205"/>
          </a:xfrm>
        </p:spPr>
        <p:txBody>
          <a:bodyPr/>
          <a:lstStyle/>
          <a:p>
            <a:r>
              <a:rPr lang="en-US" dirty="0" smtClean="0"/>
              <a:t>Till now, we have worked on designing the frontend for our project.</a:t>
            </a:r>
          </a:p>
          <a:p>
            <a:r>
              <a:rPr lang="en-US" dirty="0" smtClean="0"/>
              <a:t>Home Page has been  designed.</a:t>
            </a:r>
          </a:p>
          <a:p>
            <a:r>
              <a:rPr lang="en-US" dirty="0" smtClean="0"/>
              <a:t>Pages for registration and login had been designed.</a:t>
            </a:r>
          </a:p>
          <a:p>
            <a:r>
              <a:rPr lang="en-US" dirty="0" smtClean="0"/>
              <a:t>Pages are being served on local host with the help of Node.js and Express.</a:t>
            </a:r>
          </a:p>
        </p:txBody>
      </p:sp>
    </p:spTree>
    <p:extLst>
      <p:ext uri="{BB962C8B-B14F-4D97-AF65-F5344CB8AC3E}">
        <p14:creationId xmlns:p14="http://schemas.microsoft.com/office/powerpoint/2010/main" val="32064395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597528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82297" y="5975287"/>
            <a:ext cx="5839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                           HOME PAGE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310033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958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8322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10720" cy="681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086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9834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" y="0"/>
            <a:ext cx="118770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2431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00560" cy="669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235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55</TotalTime>
  <Words>137</Words>
  <Application>Microsoft Office PowerPoint</Application>
  <PresentationFormat>Widescreen</PresentationFormat>
  <Paragraphs>22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 Boardroom</vt:lpstr>
      <vt:lpstr>YouELect</vt:lpstr>
      <vt:lpstr>Our Objective</vt:lpstr>
      <vt:lpstr>Our Progress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little Sneak  Peek to our code</vt:lpstr>
      <vt:lpstr>PowerPoint Presentation</vt:lpstr>
      <vt:lpstr>PowerPoint Presentation</vt:lpstr>
      <vt:lpstr>PowerPoint Presentation</vt:lpstr>
      <vt:lpstr>                       Our Team</vt:lpstr>
      <vt:lpstr>                   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YouELect</dc:title>
  <dc:creator>Akash Tripathi</dc:creator>
  <cp:lastModifiedBy>Akash Tripathi</cp:lastModifiedBy>
  <cp:revision>6</cp:revision>
  <dcterms:created xsi:type="dcterms:W3CDTF">2019-04-03T00:48:57Z</dcterms:created>
  <dcterms:modified xsi:type="dcterms:W3CDTF">2019-04-03T01:44:00Z</dcterms:modified>
</cp:coreProperties>
</file>

<file path=docProps/thumbnail.jpeg>
</file>